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3"/>
  </p:notesMasterIdLst>
  <p:sldIdLst>
    <p:sldId id="260" r:id="rId2"/>
  </p:sldIdLst>
  <p:sldSz cx="29879925" cy="4211955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5260">
          <p15:clr>
            <a:srgbClr val="A4A3A4"/>
          </p15:clr>
        </p15:guide>
        <p15:guide id="2" pos="13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D9C4"/>
    <a:srgbClr val="03738C"/>
    <a:srgbClr val="F38A62"/>
    <a:srgbClr val="F5C63F"/>
    <a:srgbClr val="49ABB4"/>
    <a:srgbClr val="21A98B"/>
    <a:srgbClr val="3CA287"/>
    <a:srgbClr val="FFFFFF"/>
    <a:srgbClr val="B10036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Estilo com Tema 2 - Ênfas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Estilo Claro 3 - Ênfas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5256" autoAdjust="0"/>
  </p:normalViewPr>
  <p:slideViewPr>
    <p:cSldViewPr snapToGrid="0">
      <p:cViewPr>
        <p:scale>
          <a:sx n="25" d="100"/>
          <a:sy n="25" d="100"/>
        </p:scale>
        <p:origin x="1474" y="14"/>
      </p:cViewPr>
      <p:guideLst>
        <p:guide orient="horz" pos="5260"/>
        <p:guide pos="1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33625" y="1143000"/>
            <a:ext cx="21907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2054245" y="2242485"/>
            <a:ext cx="25771434" cy="8141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2054245" y="11212380"/>
            <a:ext cx="12698968" cy="26724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326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15126713" y="11212380"/>
            <a:ext cx="12698968" cy="26724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326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2054245" y="39038591"/>
            <a:ext cx="6722983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9897725" y="39038591"/>
            <a:ext cx="10084475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21102697" y="39038591"/>
            <a:ext cx="6722983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2058137" y="2242485"/>
            <a:ext cx="25771434" cy="8141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2058140" y="10325143"/>
            <a:ext cx="12640607" cy="5060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3268"/>
              </a:spcBef>
              <a:spcAft>
                <a:spcPts val="0"/>
              </a:spcAft>
              <a:buClr>
                <a:schemeClr val="dk1"/>
              </a:buClr>
              <a:buSzPts val="7842"/>
              <a:buNone/>
              <a:defRPr sz="7842" b="1"/>
            </a:lvl1pPr>
            <a:lvl2pPr marL="914400" lvl="1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6535"/>
              <a:buNone/>
              <a:defRPr sz="6535" b="1"/>
            </a:lvl2pPr>
            <a:lvl3pPr marL="1371600" lvl="2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5882"/>
              <a:buNone/>
              <a:defRPr sz="5882" b="1"/>
            </a:lvl3pPr>
            <a:lvl4pPr marL="1828800" lvl="3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5228"/>
              <a:buNone/>
              <a:defRPr sz="5228" b="1"/>
            </a:lvl4pPr>
            <a:lvl5pPr marL="2286000" lvl="4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5228"/>
              <a:buNone/>
              <a:defRPr sz="5228" b="1"/>
            </a:lvl5pPr>
            <a:lvl6pPr marL="2743200" lvl="5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5228"/>
              <a:buNone/>
              <a:defRPr sz="5228" b="1"/>
            </a:lvl6pPr>
            <a:lvl7pPr marL="3200400" lvl="6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5228"/>
              <a:buNone/>
              <a:defRPr sz="5228" b="1"/>
            </a:lvl7pPr>
            <a:lvl8pPr marL="3657600" lvl="7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5228"/>
              <a:buNone/>
              <a:defRPr sz="5228" b="1"/>
            </a:lvl8pPr>
            <a:lvl9pPr marL="4114800" lvl="8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5228"/>
              <a:buNone/>
              <a:defRPr sz="5228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2058140" y="15385336"/>
            <a:ext cx="12640607" cy="22629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326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15126714" y="10325143"/>
            <a:ext cx="12702860" cy="5060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3268"/>
              </a:spcBef>
              <a:spcAft>
                <a:spcPts val="0"/>
              </a:spcAft>
              <a:buClr>
                <a:schemeClr val="dk1"/>
              </a:buClr>
              <a:buSzPts val="7842"/>
              <a:buNone/>
              <a:defRPr sz="7842" b="1"/>
            </a:lvl1pPr>
            <a:lvl2pPr marL="914400" lvl="1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6535"/>
              <a:buNone/>
              <a:defRPr sz="6535" b="1"/>
            </a:lvl2pPr>
            <a:lvl3pPr marL="1371600" lvl="2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5882"/>
              <a:buNone/>
              <a:defRPr sz="5882" b="1"/>
            </a:lvl3pPr>
            <a:lvl4pPr marL="1828800" lvl="3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5228"/>
              <a:buNone/>
              <a:defRPr sz="5228" b="1"/>
            </a:lvl4pPr>
            <a:lvl5pPr marL="2286000" lvl="4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5228"/>
              <a:buNone/>
              <a:defRPr sz="5228" b="1"/>
            </a:lvl5pPr>
            <a:lvl6pPr marL="2743200" lvl="5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5228"/>
              <a:buNone/>
              <a:defRPr sz="5228" b="1"/>
            </a:lvl6pPr>
            <a:lvl7pPr marL="3200400" lvl="6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5228"/>
              <a:buNone/>
              <a:defRPr sz="5228" b="1"/>
            </a:lvl7pPr>
            <a:lvl8pPr marL="3657600" lvl="7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5228"/>
              <a:buNone/>
              <a:defRPr sz="5228" b="1"/>
            </a:lvl8pPr>
            <a:lvl9pPr marL="4114800" lvl="8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5228"/>
              <a:buNone/>
              <a:defRPr sz="5228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15126714" y="15385336"/>
            <a:ext cx="12702860" cy="22629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326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2054245" y="39038591"/>
            <a:ext cx="6722983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9897725" y="39038591"/>
            <a:ext cx="10084475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21102697" y="39038591"/>
            <a:ext cx="6722983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2054245" y="2242485"/>
            <a:ext cx="25771434" cy="8141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2054245" y="39038591"/>
            <a:ext cx="6722983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9897725" y="39038591"/>
            <a:ext cx="10084475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21102697" y="39038591"/>
            <a:ext cx="6722983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2054245" y="39038591"/>
            <a:ext cx="6722983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9897725" y="39038591"/>
            <a:ext cx="10084475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21102697" y="39038591"/>
            <a:ext cx="6722983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2058136" y="2807970"/>
            <a:ext cx="9637054" cy="9827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457"/>
              <a:buFont typeface="Calibri"/>
              <a:buNone/>
              <a:defRPr sz="1045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12702860" y="6064445"/>
            <a:ext cx="15126712" cy="29932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892619" algn="l">
              <a:lnSpc>
                <a:spcPct val="90000"/>
              </a:lnSpc>
              <a:spcBef>
                <a:spcPts val="3268"/>
              </a:spcBef>
              <a:spcAft>
                <a:spcPts val="0"/>
              </a:spcAft>
              <a:buClr>
                <a:schemeClr val="dk1"/>
              </a:buClr>
              <a:buSzPts val="10457"/>
              <a:buChar char="•"/>
              <a:defRPr sz="10457"/>
            </a:lvl1pPr>
            <a:lvl2pPr marL="914400" lvl="1" indent="-809625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9150"/>
              <a:buChar char="•"/>
              <a:defRPr sz="9150"/>
            </a:lvl2pPr>
            <a:lvl3pPr marL="1371600" lvl="2" indent="-726567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7842"/>
              <a:buChar char="•"/>
              <a:defRPr sz="7842"/>
            </a:lvl3pPr>
            <a:lvl4pPr marL="1828800" lvl="3" indent="-643572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6535"/>
              <a:buChar char="•"/>
              <a:defRPr sz="6535"/>
            </a:lvl4pPr>
            <a:lvl5pPr marL="2286000" lvl="4" indent="-643572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6535"/>
              <a:buChar char="•"/>
              <a:defRPr sz="6535"/>
            </a:lvl5pPr>
            <a:lvl6pPr marL="2743200" lvl="5" indent="-643572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6535"/>
              <a:buChar char="•"/>
              <a:defRPr sz="6535"/>
            </a:lvl6pPr>
            <a:lvl7pPr marL="3200400" lvl="6" indent="-643572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6535"/>
              <a:buChar char="•"/>
              <a:defRPr sz="6535"/>
            </a:lvl7pPr>
            <a:lvl8pPr marL="3657600" lvl="7" indent="-643572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6535"/>
              <a:buChar char="•"/>
              <a:defRPr sz="6535"/>
            </a:lvl8pPr>
            <a:lvl9pPr marL="4114800" lvl="8" indent="-643572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6535"/>
              <a:buChar char="•"/>
              <a:defRPr sz="6535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2058136" y="12635865"/>
            <a:ext cx="9637054" cy="23409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3268"/>
              </a:spcBef>
              <a:spcAft>
                <a:spcPts val="0"/>
              </a:spcAft>
              <a:buClr>
                <a:schemeClr val="dk1"/>
              </a:buClr>
              <a:buSzPts val="5228"/>
              <a:buNone/>
              <a:defRPr sz="5228"/>
            </a:lvl1pPr>
            <a:lvl2pPr marL="914400" lvl="1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4575"/>
              <a:buNone/>
              <a:defRPr sz="4575"/>
            </a:lvl2pPr>
            <a:lvl3pPr marL="1371600" lvl="2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3921"/>
              <a:buNone/>
              <a:defRPr sz="3921"/>
            </a:lvl3pPr>
            <a:lvl4pPr marL="1828800" lvl="3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3268"/>
              <a:buNone/>
              <a:defRPr sz="3268"/>
            </a:lvl4pPr>
            <a:lvl5pPr marL="2286000" lvl="4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3268"/>
              <a:buNone/>
              <a:defRPr sz="3268"/>
            </a:lvl5pPr>
            <a:lvl6pPr marL="2743200" lvl="5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3268"/>
              <a:buNone/>
              <a:defRPr sz="3268"/>
            </a:lvl6pPr>
            <a:lvl7pPr marL="3200400" lvl="6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3268"/>
              <a:buNone/>
              <a:defRPr sz="3268"/>
            </a:lvl7pPr>
            <a:lvl8pPr marL="3657600" lvl="7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3268"/>
              <a:buNone/>
              <a:defRPr sz="3268"/>
            </a:lvl8pPr>
            <a:lvl9pPr marL="4114800" lvl="8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3268"/>
              <a:buNone/>
              <a:defRPr sz="3268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2054245" y="39038591"/>
            <a:ext cx="6722983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9897725" y="39038591"/>
            <a:ext cx="10084475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21102697" y="39038591"/>
            <a:ext cx="6722983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2058136" y="2807970"/>
            <a:ext cx="9637054" cy="9827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457"/>
              <a:buFont typeface="Calibri"/>
              <a:buNone/>
              <a:defRPr sz="1045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2702860" y="6064445"/>
            <a:ext cx="15126712" cy="29932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3268"/>
              </a:spcBef>
              <a:spcAft>
                <a:spcPts val="0"/>
              </a:spcAft>
              <a:buClr>
                <a:schemeClr val="dk1"/>
              </a:buClr>
              <a:buSzPts val="10457"/>
              <a:buFont typeface="Arial"/>
              <a:buNone/>
              <a:defRPr sz="1045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9150"/>
              <a:buFont typeface="Arial"/>
              <a:buNone/>
              <a:defRPr sz="9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7842"/>
              <a:buFont typeface="Arial"/>
              <a:buNone/>
              <a:defRPr sz="784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6535"/>
              <a:buFont typeface="Arial"/>
              <a:buNone/>
              <a:defRPr sz="65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6535"/>
              <a:buFont typeface="Arial"/>
              <a:buNone/>
              <a:defRPr sz="65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6535"/>
              <a:buFont typeface="Arial"/>
              <a:buNone/>
              <a:defRPr sz="65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6535"/>
              <a:buFont typeface="Arial"/>
              <a:buNone/>
              <a:defRPr sz="65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6535"/>
              <a:buFont typeface="Arial"/>
              <a:buNone/>
              <a:defRPr sz="65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6535"/>
              <a:buFont typeface="Arial"/>
              <a:buNone/>
              <a:defRPr sz="65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2058136" y="12635865"/>
            <a:ext cx="9637054" cy="23409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3268"/>
              </a:spcBef>
              <a:spcAft>
                <a:spcPts val="0"/>
              </a:spcAft>
              <a:buClr>
                <a:schemeClr val="dk1"/>
              </a:buClr>
              <a:buSzPts val="5228"/>
              <a:buNone/>
              <a:defRPr sz="5228"/>
            </a:lvl1pPr>
            <a:lvl2pPr marL="914400" lvl="1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4575"/>
              <a:buNone/>
              <a:defRPr sz="4575"/>
            </a:lvl2pPr>
            <a:lvl3pPr marL="1371600" lvl="2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3921"/>
              <a:buNone/>
              <a:defRPr sz="3921"/>
            </a:lvl3pPr>
            <a:lvl4pPr marL="1828800" lvl="3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3268"/>
              <a:buNone/>
              <a:defRPr sz="3268"/>
            </a:lvl4pPr>
            <a:lvl5pPr marL="2286000" lvl="4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3268"/>
              <a:buNone/>
              <a:defRPr sz="3268"/>
            </a:lvl5pPr>
            <a:lvl6pPr marL="2743200" lvl="5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3268"/>
              <a:buNone/>
              <a:defRPr sz="3268"/>
            </a:lvl6pPr>
            <a:lvl7pPr marL="3200400" lvl="6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3268"/>
              <a:buNone/>
              <a:defRPr sz="3268"/>
            </a:lvl7pPr>
            <a:lvl8pPr marL="3657600" lvl="7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3268"/>
              <a:buNone/>
              <a:defRPr sz="3268"/>
            </a:lvl8pPr>
            <a:lvl9pPr marL="4114800" lvl="8" indent="-2286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3268"/>
              <a:buNone/>
              <a:defRPr sz="3268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2054245" y="39038591"/>
            <a:ext cx="6722983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9897725" y="39038591"/>
            <a:ext cx="10084475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21102697" y="39038591"/>
            <a:ext cx="6722983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2054245" y="2242485"/>
            <a:ext cx="25771434" cy="8141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1577730" y="11688897"/>
            <a:ext cx="26724469" cy="25771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326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2054245" y="39038591"/>
            <a:ext cx="6722983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9897725" y="39038591"/>
            <a:ext cx="10084475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21102697" y="39038591"/>
            <a:ext cx="6722983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6757066" y="16868232"/>
            <a:ext cx="35694371" cy="6442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6315401" y="10612123"/>
            <a:ext cx="35694371" cy="18955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326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2054245" y="39038591"/>
            <a:ext cx="6722983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9897725" y="39038591"/>
            <a:ext cx="10084475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21102697" y="39038591"/>
            <a:ext cx="6722983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2054245" y="2242485"/>
            <a:ext cx="25771434" cy="8141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378"/>
              <a:buFont typeface="Calibri"/>
              <a:buNone/>
              <a:defRPr sz="14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2054245" y="11212380"/>
            <a:ext cx="25771434" cy="26724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809625" algn="l" rtl="0">
              <a:lnSpc>
                <a:spcPct val="90000"/>
              </a:lnSpc>
              <a:spcBef>
                <a:spcPts val="3268"/>
              </a:spcBef>
              <a:spcAft>
                <a:spcPts val="0"/>
              </a:spcAft>
              <a:buClr>
                <a:schemeClr val="dk1"/>
              </a:buClr>
              <a:buSzPts val="9150"/>
              <a:buFont typeface="Arial"/>
              <a:buChar char="•"/>
              <a:defRPr sz="9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26567" algn="l" rtl="0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7842"/>
              <a:buFont typeface="Arial"/>
              <a:buChar char="•"/>
              <a:defRPr sz="784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43572" algn="l" rtl="0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6535"/>
              <a:buFont typeface="Arial"/>
              <a:buChar char="•"/>
              <a:defRPr sz="65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02107" algn="l" rtl="0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5882"/>
              <a:buFont typeface="Arial"/>
              <a:buChar char="•"/>
              <a:defRPr sz="588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02107" algn="l" rtl="0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5882"/>
              <a:buFont typeface="Arial"/>
              <a:buChar char="•"/>
              <a:defRPr sz="588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02107" algn="l" rtl="0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5882"/>
              <a:buFont typeface="Arial"/>
              <a:buChar char="•"/>
              <a:defRPr sz="588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02107" algn="l" rtl="0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5882"/>
              <a:buFont typeface="Arial"/>
              <a:buChar char="•"/>
              <a:defRPr sz="588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02107" algn="l" rtl="0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5882"/>
              <a:buFont typeface="Arial"/>
              <a:buChar char="•"/>
              <a:defRPr sz="588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02107" algn="l" rtl="0">
              <a:lnSpc>
                <a:spcPct val="90000"/>
              </a:lnSpc>
              <a:spcBef>
                <a:spcPts val="1634"/>
              </a:spcBef>
              <a:spcAft>
                <a:spcPts val="0"/>
              </a:spcAft>
              <a:buClr>
                <a:schemeClr val="dk1"/>
              </a:buClr>
              <a:buSzPts val="5882"/>
              <a:buFont typeface="Arial"/>
              <a:buChar char="•"/>
              <a:defRPr sz="588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2054245" y="39038591"/>
            <a:ext cx="6722983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2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9897725" y="39038591"/>
            <a:ext cx="10084475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92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21102697" y="39038591"/>
            <a:ext cx="6722983" cy="224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92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392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392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392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392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392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392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392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392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tângulo 96">
            <a:extLst>
              <a:ext uri="{FF2B5EF4-FFF2-40B4-BE49-F238E27FC236}">
                <a16:creationId xmlns:a16="http://schemas.microsoft.com/office/drawing/2014/main" id="{1DA313E4-D66B-8571-B967-B13CBC2D8351}"/>
              </a:ext>
            </a:extLst>
          </p:cNvPr>
          <p:cNvSpPr/>
          <p:nvPr/>
        </p:nvSpPr>
        <p:spPr>
          <a:xfrm>
            <a:off x="-28911" y="27216"/>
            <a:ext cx="29932461" cy="826203"/>
          </a:xfrm>
          <a:prstGeom prst="rect">
            <a:avLst/>
          </a:prstGeom>
          <a:solidFill>
            <a:srgbClr val="04D9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49" name="Tabela 48">
            <a:extLst>
              <a:ext uri="{FF2B5EF4-FFF2-40B4-BE49-F238E27FC236}">
                <a16:creationId xmlns:a16="http://schemas.microsoft.com/office/drawing/2014/main" id="{E0CA31BE-4616-592E-2A0D-A636282FB2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925371"/>
              </p:ext>
            </p:extLst>
          </p:nvPr>
        </p:nvGraphicFramePr>
        <p:xfrm>
          <a:off x="15756041" y="9941169"/>
          <a:ext cx="12851356" cy="5988982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2907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88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13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0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893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95334"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pt-BR" sz="2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  </a:t>
                      </a:r>
                      <a:endParaRPr kumimoji="0" lang="pt-BR" altLang="pt-BR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 gridSpan="3"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pt-BR" sz="2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kumimoji="0" lang="pt-BR" altLang="pt-BR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pt-BR" sz="2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endParaRPr kumimoji="0" lang="pt-BR" altLang="pt-BR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345"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461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pt-BR" sz="2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Subgroups </a:t>
                      </a:r>
                      <a:endParaRPr kumimoji="0" lang="pt-BR" altLang="pt-BR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pt-BR" sz="2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kumimoji="0" lang="pt-BR" altLang="pt-BR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kumimoji="0" lang="pt-BR" altLang="pt-BR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pt-BR" sz="2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kumimoji="0" lang="pt-BR" altLang="pt-BR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kumimoji="0" lang="pt-BR" altLang="pt-BR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kumimoji="0" lang="pt-BR" altLang="pt-BR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pt-BR" sz="2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kumimoji="0" lang="pt-BR" altLang="pt-BR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847"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461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N </a:t>
                      </a:r>
                      <a:endParaRPr kumimoji="0" lang="pt-BR" altLang="pt-BR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277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475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130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35</a:t>
                      </a:r>
                      <a:endParaRPr kumimoji="0" lang="pt-BR" altLang="pt-BR" sz="25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52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710">
                <a:tc gridSpan="7"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Comorbidity</a:t>
                      </a:r>
                      <a:r>
                        <a:rPr kumimoji="0" lang="pt-BR" altLang="pt-BR" sz="2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kumimoji="0" lang="pt-BR" altLang="pt-BR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701"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461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pt-BR" sz="2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GAD </a:t>
                      </a:r>
                      <a:endParaRPr kumimoji="0" lang="pt-BR" altLang="pt-BR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9.0 (2.6)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19.5 (1.8) 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21.4 (6.0) </a:t>
                      </a:r>
                      <a:endParaRPr kumimoji="0" lang="pt-BR" altLang="pt-BR" sz="25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80.1 </a:t>
                      </a:r>
                      <a:endParaRPr kumimoji="0" lang="pt-BR" altLang="pt-BR" sz="25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68.1 (9.4) </a:t>
                      </a:r>
                      <a:endParaRPr kumimoji="0" lang="pt-BR" altLang="pt-BR" sz="25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21.1 (6.9)</a:t>
                      </a:r>
                      <a:endParaRPr kumimoji="0" lang="pt-BR" altLang="pt-BR" sz="25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701"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461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pt-BR" sz="2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Panic/attacks </a:t>
                      </a:r>
                      <a:endParaRPr kumimoji="0" lang="pt-BR" altLang="pt-BR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5.2 (2.1) 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4.0 (0.8) 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8.1 (2.8) 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28.5 </a:t>
                      </a:r>
                      <a:endParaRPr kumimoji="0" lang="pt-BR" altLang="pt-BR" sz="25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12.9 (3.4) </a:t>
                      </a:r>
                      <a:endParaRPr kumimoji="0" lang="pt-BR" altLang="pt-BR" sz="25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3.9 (1.5)</a:t>
                      </a:r>
                      <a:endParaRPr kumimoji="0" lang="pt-BR" altLang="pt-BR" sz="25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701"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461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pt-BR" sz="2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Anxiety</a:t>
                      </a:r>
                      <a:endParaRPr kumimoji="0" lang="pt-BR" altLang="pt-BR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6.9 (1.3) 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15.2 (2.4) 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18.7 (3.8) 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16.0 </a:t>
                      </a:r>
                      <a:endParaRPr kumimoji="0" lang="pt-BR" altLang="pt-BR" sz="25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37.8 (10.2) </a:t>
                      </a:r>
                      <a:endParaRPr kumimoji="0" lang="pt-BR" altLang="pt-BR" sz="25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20.4 (8.1)</a:t>
                      </a:r>
                      <a:endParaRPr kumimoji="0" lang="pt-BR" altLang="pt-BR" sz="25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701"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461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pt-BR" sz="2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Bulimia/binge </a:t>
                      </a:r>
                      <a:endParaRPr kumimoji="0" lang="pt-BR" altLang="pt-BR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8.0 (1.7) 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17.2 (2.9) </a:t>
                      </a:r>
                      <a:endParaRPr kumimoji="0" lang="pt-BR" altLang="pt-BR" sz="25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23.6 (3.6) 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16.9 </a:t>
                      </a:r>
                      <a:endParaRPr kumimoji="0" lang="pt-BR" altLang="pt-BR" sz="25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33.3 (5.2) </a:t>
                      </a:r>
                      <a:endParaRPr kumimoji="0" lang="pt-BR" altLang="pt-BR" sz="25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36.1 (6.9)</a:t>
                      </a:r>
                      <a:endParaRPr kumimoji="0" lang="pt-BR" altLang="pt-BR" sz="25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2584"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461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pt-BR" sz="2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Stimulant abuse </a:t>
                      </a:r>
                      <a:endParaRPr kumimoji="0" lang="pt-BR" altLang="pt-BR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1.1 (0.5) </a:t>
                      </a:r>
                      <a:endParaRPr kumimoji="0" lang="pt-BR" altLang="pt-BR" sz="25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3.4  (1.3) 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2.9 (1.5) 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- 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4.9 (3.2) </a:t>
                      </a:r>
                      <a:endParaRPr kumimoji="0" lang="pt-BR" altLang="pt-BR" sz="25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4.6 (2.7)</a:t>
                      </a:r>
                      <a:endParaRPr kumimoji="0" lang="pt-BR" altLang="pt-BR" sz="25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3087"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461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pt-BR" sz="25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Sedative abuse </a:t>
                      </a:r>
                      <a:endParaRPr kumimoji="0" lang="pt-BR" altLang="pt-BR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5.6 (1.2) 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10.6 (1.9) </a:t>
                      </a:r>
                      <a:endParaRPr kumimoji="0" lang="pt-BR" altLang="pt-BR" sz="25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7.9 (3.1) 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- 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26.1 (5.6) 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17.9 (5.0)</a:t>
                      </a:r>
                      <a:endParaRPr kumimoji="0" lang="pt-BR" altLang="pt-BR" sz="25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11271"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5461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Research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9.0 (1.6) 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14.4 (1,7) 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28.5 (4.9) 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33.8 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34.1 (7.2) 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tc>
                  <a:txBody>
                    <a:bodyPr/>
                    <a:lstStyle>
                      <a:lvl1pPr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3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defTabSz="546100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5461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461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5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41.3 (9.5)</a:t>
                      </a:r>
                      <a:endParaRPr kumimoji="0" lang="pt-BR" altLang="pt-BR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Fira Sans" panose="020B05030500000200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AB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0" name="CaixaDeTexto 49">
            <a:extLst>
              <a:ext uri="{FF2B5EF4-FFF2-40B4-BE49-F238E27FC236}">
                <a16:creationId xmlns:a16="http://schemas.microsoft.com/office/drawing/2014/main" id="{331EB74D-5E38-2926-6757-E010FE061C46}"/>
              </a:ext>
            </a:extLst>
          </p:cNvPr>
          <p:cNvSpPr txBox="1"/>
          <p:nvPr/>
        </p:nvSpPr>
        <p:spPr>
          <a:xfrm>
            <a:off x="15667194" y="17220952"/>
            <a:ext cx="12818590" cy="2785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</a:t>
            </a:r>
          </a:p>
          <a:p>
            <a:pPr algn="just"/>
            <a:endParaRPr lang="en-US" sz="2500" spc="114" dirty="0">
              <a:latin typeface="Fira Sans" panose="020B0503050000020004" pitchFamily="34" charset="0"/>
            </a:endParaRPr>
          </a:p>
          <a:p>
            <a:pPr algn="just"/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</a:t>
            </a:r>
          </a:p>
          <a:p>
            <a:pPr algn="just"/>
            <a:endParaRPr lang="en-US" sz="2500" spc="114" dirty="0">
              <a:solidFill>
                <a:srgbClr val="000000"/>
              </a:solidFill>
              <a:latin typeface="Fira Sans" panose="020B0503050000020004" pitchFamily="34" charset="0"/>
            </a:endParaRPr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0A7944D4-A156-E7C8-F501-586BD1CF374A}"/>
              </a:ext>
            </a:extLst>
          </p:cNvPr>
          <p:cNvSpPr txBox="1"/>
          <p:nvPr/>
        </p:nvSpPr>
        <p:spPr>
          <a:xfrm>
            <a:off x="15856066" y="23133426"/>
            <a:ext cx="13176878" cy="7402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•Lorem ipsum dolor sit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amet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Sit animi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possimus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est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culpa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distinctio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omnis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voluptate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fuga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quidem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Lorem ipsum dolor sit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amet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Sit animi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possimus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est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culpa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distinctio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omnis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voluptate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fuga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quidem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Lorem ipsum dolor sit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amet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Sit animi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possimus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est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culpa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distinctio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omnis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voluptate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fuga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quidem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Lorem ipsum dolor sit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amet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Sit animi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possimus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est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culpa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distinctio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omnis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voluptate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fuga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quidem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</a:t>
            </a:r>
          </a:p>
          <a:p>
            <a:pPr algn="just"/>
            <a:endParaRPr lang="en-US" sz="2500" spc="114" dirty="0">
              <a:latin typeface="Fira Sans" panose="020B0503050000020004" pitchFamily="34" charset="0"/>
            </a:endParaRPr>
          </a:p>
          <a:p>
            <a:pPr algn="just"/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Sit animi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possimus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est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culpa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distinctio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omnis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voluptate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fuga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quidem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Lorem ipsum dolor sit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amet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Sit animi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possimus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est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culpa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distinctio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omnis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voluptate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fuga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quidem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</a:t>
            </a:r>
          </a:p>
        </p:txBody>
      </p:sp>
      <p:sp>
        <p:nvSpPr>
          <p:cNvPr id="52" name="TextBox 42">
            <a:extLst>
              <a:ext uri="{FF2B5EF4-FFF2-40B4-BE49-F238E27FC236}">
                <a16:creationId xmlns:a16="http://schemas.microsoft.com/office/drawing/2014/main" id="{9D6227D4-BB4B-503C-89F8-6258CD811067}"/>
              </a:ext>
            </a:extLst>
          </p:cNvPr>
          <p:cNvSpPr txBox="1"/>
          <p:nvPr/>
        </p:nvSpPr>
        <p:spPr>
          <a:xfrm>
            <a:off x="15756041" y="38855099"/>
            <a:ext cx="3980377" cy="15468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361"/>
              </a:lnSpc>
            </a:pPr>
            <a:r>
              <a:rPr lang="en-US" sz="2500" b="1" spc="118" dirty="0" err="1">
                <a:solidFill>
                  <a:srgbClr val="4D5F81"/>
                </a:solidFill>
                <a:latin typeface="Fira Sans" panose="020B0503050000020004" pitchFamily="34" charset="0"/>
              </a:rPr>
              <a:t>Referências</a:t>
            </a:r>
            <a:endParaRPr lang="en-US" sz="2500" b="1" spc="118" dirty="0">
              <a:solidFill>
                <a:srgbClr val="4D5F81"/>
              </a:solidFill>
              <a:latin typeface="Fira Sans" panose="020B0503050000020004" pitchFamily="34" charset="0"/>
            </a:endParaRPr>
          </a:p>
          <a:p>
            <a:pPr>
              <a:lnSpc>
                <a:spcPts val="2361"/>
              </a:lnSpc>
            </a:pPr>
            <a:endParaRPr lang="en-US" sz="2500" spc="118" dirty="0">
              <a:solidFill>
                <a:srgbClr val="4D5F81"/>
              </a:solidFill>
              <a:latin typeface="Fira Sans" panose="020B0503050000020004" pitchFamily="34" charset="0"/>
            </a:endParaRPr>
          </a:p>
          <a:p>
            <a:pPr>
              <a:lnSpc>
                <a:spcPts val="2361"/>
              </a:lnSpc>
            </a:pPr>
            <a:r>
              <a:rPr lang="en-US" sz="2500" spc="118" dirty="0">
                <a:solidFill>
                  <a:srgbClr val="000000"/>
                </a:solidFill>
                <a:latin typeface="Fira Sans" panose="020B0503050000020004" pitchFamily="34" charset="0"/>
              </a:rPr>
              <a:t>1.</a:t>
            </a:r>
          </a:p>
          <a:p>
            <a:pPr>
              <a:lnSpc>
                <a:spcPts val="2361"/>
              </a:lnSpc>
            </a:pPr>
            <a:r>
              <a:rPr lang="en-US" sz="2500" spc="118" dirty="0">
                <a:solidFill>
                  <a:srgbClr val="000000"/>
                </a:solidFill>
                <a:latin typeface="Fira Sans" panose="020B0503050000020004" pitchFamily="34" charset="0"/>
              </a:rPr>
              <a:t>2.</a:t>
            </a:r>
          </a:p>
          <a:p>
            <a:pPr>
              <a:lnSpc>
                <a:spcPts val="2361"/>
              </a:lnSpc>
            </a:pPr>
            <a:r>
              <a:rPr lang="en-US" sz="2500" spc="118" dirty="0">
                <a:solidFill>
                  <a:srgbClr val="000000"/>
                </a:solidFill>
                <a:latin typeface="Fira Sans" panose="020B0503050000020004" pitchFamily="34" charset="0"/>
              </a:rPr>
              <a:t>3. </a:t>
            </a:r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B7886F37-A5D1-99A2-DAB3-FD0BEAD1FA45}"/>
              </a:ext>
            </a:extLst>
          </p:cNvPr>
          <p:cNvSpPr txBox="1"/>
          <p:nvPr/>
        </p:nvSpPr>
        <p:spPr>
          <a:xfrm>
            <a:off x="15729621" y="33851891"/>
            <a:ext cx="12784004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Sit animi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possimus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est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culpa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distinctio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omnis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voluptate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fuga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quidem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Lorem ipsum dolor sit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amet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Sit animi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possimus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est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culpa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distinctio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omnis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voluptate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fuga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quidem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</a:t>
            </a:r>
          </a:p>
          <a:p>
            <a:pPr algn="just"/>
            <a:endParaRPr lang="en-US" sz="2500" spc="114" dirty="0">
              <a:latin typeface="Fira Sans" panose="020B0503050000020004" pitchFamily="34" charset="0"/>
            </a:endParaRPr>
          </a:p>
          <a:p>
            <a:pPr algn="just"/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Sit animi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possimus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est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culpa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distinctio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omnis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voluptate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fuga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quidem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</a:t>
            </a:r>
          </a:p>
        </p:txBody>
      </p:sp>
      <p:sp>
        <p:nvSpPr>
          <p:cNvPr id="88" name="Retângulo 87">
            <a:extLst>
              <a:ext uri="{FF2B5EF4-FFF2-40B4-BE49-F238E27FC236}">
                <a16:creationId xmlns:a16="http://schemas.microsoft.com/office/drawing/2014/main" id="{B45137FD-EC28-5B1A-D7C0-17026CCD54C4}"/>
              </a:ext>
            </a:extLst>
          </p:cNvPr>
          <p:cNvSpPr/>
          <p:nvPr/>
        </p:nvSpPr>
        <p:spPr>
          <a:xfrm>
            <a:off x="597673" y="8038076"/>
            <a:ext cx="13331155" cy="33805598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7">
            <a:extLst>
              <a:ext uri="{FF2B5EF4-FFF2-40B4-BE49-F238E27FC236}">
                <a16:creationId xmlns:a16="http://schemas.microsoft.com/office/drawing/2014/main" id="{A298874C-0CBB-A8A8-4D76-31E1B68AEAA7}"/>
              </a:ext>
            </a:extLst>
          </p:cNvPr>
          <p:cNvSpPr txBox="1"/>
          <p:nvPr/>
        </p:nvSpPr>
        <p:spPr>
          <a:xfrm>
            <a:off x="1408276" y="15639058"/>
            <a:ext cx="11121777" cy="5324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n-US" sz="3500" b="1" spc="380" dirty="0">
                <a:solidFill>
                  <a:srgbClr val="4D5F81"/>
                </a:solidFill>
                <a:latin typeface="Fira Sans" panose="020B0503050000020004" pitchFamily="34" charset="0"/>
              </a:rPr>
              <a:t>OBJETIVOS</a:t>
            </a:r>
          </a:p>
        </p:txBody>
      </p:sp>
      <p:sp>
        <p:nvSpPr>
          <p:cNvPr id="46" name="TextBox 8">
            <a:extLst>
              <a:ext uri="{FF2B5EF4-FFF2-40B4-BE49-F238E27FC236}">
                <a16:creationId xmlns:a16="http://schemas.microsoft.com/office/drawing/2014/main" id="{9721447B-AC94-49EE-3503-8647CC77B3A2}"/>
              </a:ext>
            </a:extLst>
          </p:cNvPr>
          <p:cNvSpPr txBox="1"/>
          <p:nvPr/>
        </p:nvSpPr>
        <p:spPr>
          <a:xfrm>
            <a:off x="1689440" y="16835916"/>
            <a:ext cx="11799127" cy="722551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•Lorem ipsum dolor sit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amet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Sit animi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possimus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est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culpa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distinctio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omnis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voluptate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fuga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quidem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</a:t>
            </a:r>
          </a:p>
          <a:p>
            <a:pPr algn="just"/>
            <a:endParaRPr lang="en-US" sz="2500" spc="114" dirty="0">
              <a:latin typeface="Fira Sans" panose="020B0503050000020004" pitchFamily="34" charset="0"/>
            </a:endParaRPr>
          </a:p>
          <a:p>
            <a:pPr algn="just"/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Lorem ipsum dolor sit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amet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Sit animi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possimus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est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culpa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distinctio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omnis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voluptate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fuga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quidem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Lorem ipsum dolor sit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amet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Sit animi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possimus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est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culpa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distinctio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omnis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voluptate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fuga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quidem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</a:t>
            </a:r>
          </a:p>
          <a:p>
            <a:pPr algn="just"/>
            <a:endParaRPr lang="en-US" sz="2500" spc="114" dirty="0">
              <a:latin typeface="Fira Sans" panose="020B0503050000020004" pitchFamily="34" charset="0"/>
            </a:endParaRPr>
          </a:p>
          <a:p>
            <a:pPr algn="just"/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</a:t>
            </a:r>
          </a:p>
          <a:p>
            <a:pPr algn="just"/>
            <a:endParaRPr lang="en-US" sz="2500" spc="114" dirty="0">
              <a:latin typeface="Fira Sans" panose="020B0503050000020004" pitchFamily="34" charset="0"/>
            </a:endParaRPr>
          </a:p>
          <a:p>
            <a:pPr algn="just"/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Sit animi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possimus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est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culpa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distinctio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omnis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voluptate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fuga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quidem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</a:t>
            </a:r>
          </a:p>
          <a:p>
            <a:pPr algn="just"/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</a:p>
          <a:p>
            <a:pPr algn="just"/>
            <a:endParaRPr lang="en-US" sz="2500" spc="114" dirty="0">
              <a:solidFill>
                <a:srgbClr val="000000"/>
              </a:solidFill>
              <a:latin typeface="Fira Sans" panose="020B0503050000020004" pitchFamily="34" charset="0"/>
            </a:endParaRPr>
          </a:p>
        </p:txBody>
      </p:sp>
      <p:sp>
        <p:nvSpPr>
          <p:cNvPr id="47" name="TextBox 9">
            <a:extLst>
              <a:ext uri="{FF2B5EF4-FFF2-40B4-BE49-F238E27FC236}">
                <a16:creationId xmlns:a16="http://schemas.microsoft.com/office/drawing/2014/main" id="{365AF48C-C648-2F9C-0A70-748B7E2D2959}"/>
              </a:ext>
            </a:extLst>
          </p:cNvPr>
          <p:cNvSpPr txBox="1"/>
          <p:nvPr/>
        </p:nvSpPr>
        <p:spPr>
          <a:xfrm>
            <a:off x="1527707" y="8305057"/>
            <a:ext cx="11057751" cy="5324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n-US" sz="3500" b="1" spc="380" dirty="0">
                <a:solidFill>
                  <a:srgbClr val="4D5F81"/>
                </a:solidFill>
                <a:latin typeface="Fira Sans" panose="020B0503050000020004" pitchFamily="34" charset="0"/>
              </a:rPr>
              <a:t>INTRODUÇÃO</a:t>
            </a:r>
          </a:p>
        </p:txBody>
      </p:sp>
      <p:sp>
        <p:nvSpPr>
          <p:cNvPr id="48" name="TextBox 10">
            <a:extLst>
              <a:ext uri="{FF2B5EF4-FFF2-40B4-BE49-F238E27FC236}">
                <a16:creationId xmlns:a16="http://schemas.microsoft.com/office/drawing/2014/main" id="{D467D006-FE6E-7AD1-A664-DAA0396687B2}"/>
              </a:ext>
            </a:extLst>
          </p:cNvPr>
          <p:cNvSpPr txBox="1"/>
          <p:nvPr/>
        </p:nvSpPr>
        <p:spPr>
          <a:xfrm>
            <a:off x="1581480" y="9440876"/>
            <a:ext cx="11907087" cy="57043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•Lorem ipsum dolor sit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amet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Sit animi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possimus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est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culpa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distinctio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omnis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voluptate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fuga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quidem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Lorem ipsum dolor sit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amet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Sit animi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possimus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est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culpa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distinctio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omnis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voluptate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fuga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quidem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Lorem ipsum dolor sit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amet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Sit animi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possimus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est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culpa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distinctio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omnis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voluptate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fuga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quidem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Lorem ipsum dolor sit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amet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Sit animi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possimus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est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culpa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distinctio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omnis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voluptate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fuga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quidem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</a:t>
            </a:r>
          </a:p>
          <a:p>
            <a:pPr algn="just"/>
            <a:endParaRPr lang="en-US" sz="2500" spc="114" dirty="0">
              <a:solidFill>
                <a:srgbClr val="000000"/>
              </a:solidFill>
              <a:latin typeface="Fira Sans" panose="020B0503050000020004" pitchFamily="34" charset="0"/>
            </a:endParaRPr>
          </a:p>
          <a:p>
            <a:pPr algn="just"/>
            <a:endParaRPr lang="en-US" sz="2500" spc="114" dirty="0">
              <a:solidFill>
                <a:srgbClr val="000000"/>
              </a:solidFill>
              <a:latin typeface="Fira Sans" panose="020B0503050000020004" pitchFamily="34" charset="0"/>
            </a:endParaRPr>
          </a:p>
        </p:txBody>
      </p:sp>
      <p:sp>
        <p:nvSpPr>
          <p:cNvPr id="54" name="Textfeld 1">
            <a:extLst>
              <a:ext uri="{FF2B5EF4-FFF2-40B4-BE49-F238E27FC236}">
                <a16:creationId xmlns:a16="http://schemas.microsoft.com/office/drawing/2014/main" id="{39B82081-21D7-8623-283D-A88CE785C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9201" y="36085871"/>
            <a:ext cx="11907087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1697038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1697038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1697038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1697038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pt-BR" sz="2500" b="1" dirty="0">
                <a:latin typeface="Fira Sans" panose="020B0503050000020004" pitchFamily="34" charset="0"/>
              </a:rPr>
              <a:t>Figura 1.</a:t>
            </a:r>
            <a:r>
              <a:rPr lang="de-DE" altLang="pt-BR" sz="2500" dirty="0">
                <a:latin typeface="Fira Sans" panose="020B0503050000020004" pitchFamily="34" charset="0"/>
              </a:rPr>
              <a:t> xxxxxxxxxxx</a:t>
            </a:r>
          </a:p>
        </p:txBody>
      </p:sp>
      <p:sp>
        <p:nvSpPr>
          <p:cNvPr id="55" name="TextBox 7">
            <a:extLst>
              <a:ext uri="{FF2B5EF4-FFF2-40B4-BE49-F238E27FC236}">
                <a16:creationId xmlns:a16="http://schemas.microsoft.com/office/drawing/2014/main" id="{70056A6E-5FEF-C901-03FA-90BC1D5ACAA4}"/>
              </a:ext>
            </a:extLst>
          </p:cNvPr>
          <p:cNvSpPr txBox="1"/>
          <p:nvPr/>
        </p:nvSpPr>
        <p:spPr>
          <a:xfrm>
            <a:off x="1257557" y="24408469"/>
            <a:ext cx="11121778" cy="5324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n-US" sz="3500" b="1" spc="380" dirty="0">
                <a:solidFill>
                  <a:srgbClr val="4D5F81"/>
                </a:solidFill>
                <a:latin typeface="Fira Sans" panose="020B0503050000020004" pitchFamily="34" charset="0"/>
              </a:rPr>
              <a:t>MÉTODOS </a:t>
            </a:r>
          </a:p>
        </p:txBody>
      </p:sp>
      <p:sp>
        <p:nvSpPr>
          <p:cNvPr id="56" name="CaixaDeTexto 55">
            <a:extLst>
              <a:ext uri="{FF2B5EF4-FFF2-40B4-BE49-F238E27FC236}">
                <a16:creationId xmlns:a16="http://schemas.microsoft.com/office/drawing/2014/main" id="{239E2836-BD2F-0BE9-892C-0C6B649EB33B}"/>
              </a:ext>
            </a:extLst>
          </p:cNvPr>
          <p:cNvSpPr txBox="1"/>
          <p:nvPr/>
        </p:nvSpPr>
        <p:spPr>
          <a:xfrm>
            <a:off x="1349502" y="25545674"/>
            <a:ext cx="12139065" cy="851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</a:t>
            </a:r>
          </a:p>
        </p:txBody>
      </p:sp>
      <p:sp>
        <p:nvSpPr>
          <p:cNvPr id="57" name="CaixaDeTexto 56">
            <a:extLst>
              <a:ext uri="{FF2B5EF4-FFF2-40B4-BE49-F238E27FC236}">
                <a16:creationId xmlns:a16="http://schemas.microsoft.com/office/drawing/2014/main" id="{9AC24243-2FC4-ED4C-30C3-40A87A282AE5}"/>
              </a:ext>
            </a:extLst>
          </p:cNvPr>
          <p:cNvSpPr txBox="1"/>
          <p:nvPr/>
        </p:nvSpPr>
        <p:spPr>
          <a:xfrm>
            <a:off x="1180810" y="37221633"/>
            <a:ext cx="12307757" cy="3894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500" spc="114" dirty="0">
              <a:latin typeface="Fira Sans" panose="020B0503050000020004" pitchFamily="34" charset="0"/>
            </a:endParaRPr>
          </a:p>
          <a:p>
            <a:pPr algn="just"/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Sit animi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possimus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est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culpa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distinctio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omnis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voluptate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fuga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quidem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</a:t>
            </a:r>
          </a:p>
          <a:p>
            <a:pPr algn="just"/>
            <a:endParaRPr lang="en-US" sz="2500" spc="114" dirty="0">
              <a:latin typeface="Fira Sans" panose="020B0503050000020004" pitchFamily="34" charset="0"/>
            </a:endParaRPr>
          </a:p>
          <a:p>
            <a:pPr algn="just"/>
            <a:endParaRPr lang="en-US" sz="2500" spc="114" dirty="0">
              <a:latin typeface="Fira Sans" panose="020B0503050000020004" pitchFamily="34" charset="0"/>
            </a:endParaRPr>
          </a:p>
          <a:p>
            <a:pPr algn="just"/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Sit animi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possimus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est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culpa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distinctio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omnis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voluptate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fuga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quidem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Nam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quod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perspiciatis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ut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animi quasi a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sint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maiores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consequuntur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nesciunt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sed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ipsam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velit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et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dolorem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 </a:t>
            </a:r>
            <a:r>
              <a:rPr lang="en-US" sz="2500" spc="114" dirty="0" err="1">
                <a:solidFill>
                  <a:srgbClr val="000000"/>
                </a:solidFill>
                <a:latin typeface="Fira Sans" panose="020B0503050000020004" pitchFamily="34" charset="0"/>
              </a:rPr>
              <a:t>incidunt</a:t>
            </a:r>
            <a:r>
              <a:rPr lang="en-US" sz="2500" spc="114" dirty="0">
                <a:solidFill>
                  <a:srgbClr val="000000"/>
                </a:solidFill>
                <a:latin typeface="Fira Sans" panose="020B0503050000020004" pitchFamily="34" charset="0"/>
              </a:rPr>
              <a:t>. </a:t>
            </a:r>
          </a:p>
          <a:p>
            <a:pPr algn="just"/>
            <a:endParaRPr lang="en-US" sz="2500" spc="114" dirty="0">
              <a:solidFill>
                <a:srgbClr val="000000"/>
              </a:solidFill>
              <a:latin typeface="Fira Sans" panose="020B0503050000020004" pitchFamily="34" charset="0"/>
            </a:endParaRPr>
          </a:p>
        </p:txBody>
      </p:sp>
      <p:grpSp>
        <p:nvGrpSpPr>
          <p:cNvPr id="58" name="Group 16">
            <a:extLst>
              <a:ext uri="{FF2B5EF4-FFF2-40B4-BE49-F238E27FC236}">
                <a16:creationId xmlns:a16="http://schemas.microsoft.com/office/drawing/2014/main" id="{5C8EABC9-BB5C-6F7E-3870-156F946BFA8C}"/>
              </a:ext>
            </a:extLst>
          </p:cNvPr>
          <p:cNvGrpSpPr/>
          <p:nvPr/>
        </p:nvGrpSpPr>
        <p:grpSpPr>
          <a:xfrm>
            <a:off x="1376928" y="27881770"/>
            <a:ext cx="12111639" cy="7674400"/>
            <a:chOff x="0" y="-38100"/>
            <a:chExt cx="6673806" cy="6378116"/>
          </a:xfrm>
          <a:solidFill>
            <a:schemeClr val="accent5">
              <a:lumMod val="75000"/>
            </a:schemeClr>
          </a:solidFill>
        </p:grpSpPr>
        <p:sp>
          <p:nvSpPr>
            <p:cNvPr id="59" name="TextBox 17">
              <a:extLst>
                <a:ext uri="{FF2B5EF4-FFF2-40B4-BE49-F238E27FC236}">
                  <a16:creationId xmlns:a16="http://schemas.microsoft.com/office/drawing/2014/main" id="{95E6D1C5-9D85-8EDC-5F79-62C7FAC2F9B7}"/>
                </a:ext>
              </a:extLst>
            </p:cNvPr>
            <p:cNvSpPr txBox="1"/>
            <p:nvPr/>
          </p:nvSpPr>
          <p:spPr>
            <a:xfrm>
              <a:off x="501592" y="5962148"/>
              <a:ext cx="568265" cy="358106"/>
            </a:xfrm>
            <a:prstGeom prst="rect">
              <a:avLst/>
            </a:prstGeom>
            <a:grpFill/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latin typeface="Fira Sans" panose="020B0503050000020004" pitchFamily="34" charset="0"/>
                </a:rPr>
                <a:t>Land</a:t>
              </a:r>
            </a:p>
          </p:txBody>
        </p:sp>
        <p:sp>
          <p:nvSpPr>
            <p:cNvPr id="60" name="TextBox 18">
              <a:extLst>
                <a:ext uri="{FF2B5EF4-FFF2-40B4-BE49-F238E27FC236}">
                  <a16:creationId xmlns:a16="http://schemas.microsoft.com/office/drawing/2014/main" id="{67E95795-544D-CDC4-A029-7CCBB47070AB}"/>
                </a:ext>
              </a:extLst>
            </p:cNvPr>
            <p:cNvSpPr txBox="1"/>
            <p:nvPr/>
          </p:nvSpPr>
          <p:spPr>
            <a:xfrm>
              <a:off x="1778223" y="5962148"/>
              <a:ext cx="468234" cy="358106"/>
            </a:xfrm>
            <a:prstGeom prst="rect">
              <a:avLst/>
            </a:prstGeom>
            <a:grpFill/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latin typeface="Fira Sans" panose="020B0503050000020004" pitchFamily="34" charset="0"/>
                </a:rPr>
                <a:t>Air</a:t>
              </a:r>
            </a:p>
          </p:txBody>
        </p:sp>
        <p:sp>
          <p:nvSpPr>
            <p:cNvPr id="61" name="TextBox 19">
              <a:extLst>
                <a:ext uri="{FF2B5EF4-FFF2-40B4-BE49-F238E27FC236}">
                  <a16:creationId xmlns:a16="http://schemas.microsoft.com/office/drawing/2014/main" id="{44240886-87F5-D1CD-5251-F13CDF644575}"/>
                </a:ext>
              </a:extLst>
            </p:cNvPr>
            <p:cNvSpPr txBox="1"/>
            <p:nvPr/>
          </p:nvSpPr>
          <p:spPr>
            <a:xfrm>
              <a:off x="3179209" y="5962148"/>
              <a:ext cx="612379" cy="358106"/>
            </a:xfrm>
            <a:prstGeom prst="rect">
              <a:avLst/>
            </a:prstGeom>
            <a:grpFill/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latin typeface="Fira Sans" panose="020B0503050000020004" pitchFamily="34" charset="0"/>
                </a:rPr>
                <a:t>Water</a:t>
              </a:r>
            </a:p>
          </p:txBody>
        </p:sp>
        <p:sp>
          <p:nvSpPr>
            <p:cNvPr id="62" name="TextBox 20">
              <a:extLst>
                <a:ext uri="{FF2B5EF4-FFF2-40B4-BE49-F238E27FC236}">
                  <a16:creationId xmlns:a16="http://schemas.microsoft.com/office/drawing/2014/main" id="{AD24D68E-396A-F9C3-EB91-E9894B351EB5}"/>
                </a:ext>
              </a:extLst>
            </p:cNvPr>
            <p:cNvSpPr txBox="1"/>
            <p:nvPr/>
          </p:nvSpPr>
          <p:spPr>
            <a:xfrm>
              <a:off x="4158957" y="5981910"/>
              <a:ext cx="1288724" cy="358106"/>
            </a:xfrm>
            <a:prstGeom prst="rect">
              <a:avLst/>
            </a:prstGeom>
            <a:grpFill/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latin typeface="Fira Sans" panose="020B0503050000020004" pitchFamily="34" charset="0"/>
                </a:rPr>
                <a:t>Chemicals</a:t>
              </a:r>
            </a:p>
          </p:txBody>
        </p:sp>
        <p:sp>
          <p:nvSpPr>
            <p:cNvPr id="63" name="TextBox 21">
              <a:extLst>
                <a:ext uri="{FF2B5EF4-FFF2-40B4-BE49-F238E27FC236}">
                  <a16:creationId xmlns:a16="http://schemas.microsoft.com/office/drawing/2014/main" id="{E4613E99-1D4A-A3B0-E0B3-1D0C70AD60C5}"/>
                </a:ext>
              </a:extLst>
            </p:cNvPr>
            <p:cNvSpPr txBox="1"/>
            <p:nvPr/>
          </p:nvSpPr>
          <p:spPr>
            <a:xfrm>
              <a:off x="5704088" y="5962148"/>
              <a:ext cx="878437" cy="358106"/>
            </a:xfrm>
            <a:prstGeom prst="rect">
              <a:avLst/>
            </a:prstGeom>
            <a:grpFill/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latin typeface="Fira Sans" panose="020B0503050000020004" pitchFamily="34" charset="0"/>
                </a:rPr>
                <a:t>Trash</a:t>
              </a:r>
            </a:p>
          </p:txBody>
        </p:sp>
        <p:grpSp>
          <p:nvGrpSpPr>
            <p:cNvPr id="64" name="Group 22">
              <a:extLst>
                <a:ext uri="{FF2B5EF4-FFF2-40B4-BE49-F238E27FC236}">
                  <a16:creationId xmlns:a16="http://schemas.microsoft.com/office/drawing/2014/main" id="{450F9396-90BB-CE53-8577-5214CBF8777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77235" y="119471"/>
              <a:ext cx="6296571" cy="5781011"/>
              <a:chOff x="0" y="0"/>
              <a:chExt cx="8603207" cy="7898781"/>
            </a:xfrm>
            <a:grpFill/>
          </p:grpSpPr>
          <p:sp>
            <p:nvSpPr>
              <p:cNvPr id="77" name="Freeform 23">
                <a:extLst>
                  <a:ext uri="{FF2B5EF4-FFF2-40B4-BE49-F238E27FC236}">
                    <a16:creationId xmlns:a16="http://schemas.microsoft.com/office/drawing/2014/main" id="{97E7915C-CB70-87A2-25CD-8789448A2140}"/>
                  </a:ext>
                </a:extLst>
              </p:cNvPr>
              <p:cNvSpPr/>
              <p:nvPr/>
            </p:nvSpPr>
            <p:spPr>
              <a:xfrm>
                <a:off x="0" y="-6350"/>
                <a:ext cx="8603207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8603207" h="12700">
                    <a:moveTo>
                      <a:pt x="0" y="0"/>
                    </a:moveTo>
                    <a:lnTo>
                      <a:pt x="8603207" y="0"/>
                    </a:lnTo>
                    <a:lnTo>
                      <a:pt x="8603207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grpFill/>
            </p:spPr>
            <p:txBody>
              <a:bodyPr/>
              <a:lstStyle/>
              <a:p>
                <a:endParaRPr lang="pt-BR" sz="2800">
                  <a:solidFill>
                    <a:schemeClr val="bg1"/>
                  </a:solidFill>
                  <a:latin typeface="Fira Sans" panose="020B0503050000020004" pitchFamily="34" charset="0"/>
                </a:endParaRPr>
              </a:p>
            </p:txBody>
          </p:sp>
          <p:sp>
            <p:nvSpPr>
              <p:cNvPr id="78" name="Freeform 24">
                <a:extLst>
                  <a:ext uri="{FF2B5EF4-FFF2-40B4-BE49-F238E27FC236}">
                    <a16:creationId xmlns:a16="http://schemas.microsoft.com/office/drawing/2014/main" id="{F41B448E-76A0-E4C6-8466-A313C6CDDD78}"/>
                  </a:ext>
                </a:extLst>
              </p:cNvPr>
              <p:cNvSpPr/>
              <p:nvPr/>
            </p:nvSpPr>
            <p:spPr>
              <a:xfrm>
                <a:off x="0" y="1573406"/>
                <a:ext cx="8603207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8603207" h="12700">
                    <a:moveTo>
                      <a:pt x="0" y="0"/>
                    </a:moveTo>
                    <a:lnTo>
                      <a:pt x="8603207" y="0"/>
                    </a:lnTo>
                    <a:lnTo>
                      <a:pt x="8603207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grpFill/>
            </p:spPr>
            <p:txBody>
              <a:bodyPr/>
              <a:lstStyle/>
              <a:p>
                <a:endParaRPr lang="pt-BR" sz="2800">
                  <a:solidFill>
                    <a:schemeClr val="bg1"/>
                  </a:solidFill>
                  <a:latin typeface="Fira Sans" panose="020B0503050000020004" pitchFamily="34" charset="0"/>
                </a:endParaRPr>
              </a:p>
            </p:txBody>
          </p:sp>
          <p:sp>
            <p:nvSpPr>
              <p:cNvPr id="79" name="Freeform 25">
                <a:extLst>
                  <a:ext uri="{FF2B5EF4-FFF2-40B4-BE49-F238E27FC236}">
                    <a16:creationId xmlns:a16="http://schemas.microsoft.com/office/drawing/2014/main" id="{EAEF313A-58AD-EFE6-C721-BE58968F2BE5}"/>
                  </a:ext>
                </a:extLst>
              </p:cNvPr>
              <p:cNvSpPr/>
              <p:nvPr/>
            </p:nvSpPr>
            <p:spPr>
              <a:xfrm>
                <a:off x="0" y="3153162"/>
                <a:ext cx="8603207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8603207" h="12700">
                    <a:moveTo>
                      <a:pt x="0" y="0"/>
                    </a:moveTo>
                    <a:lnTo>
                      <a:pt x="8603207" y="0"/>
                    </a:lnTo>
                    <a:lnTo>
                      <a:pt x="8603207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grpFill/>
            </p:spPr>
            <p:txBody>
              <a:bodyPr/>
              <a:lstStyle/>
              <a:p>
                <a:endParaRPr lang="pt-BR" sz="2800">
                  <a:solidFill>
                    <a:schemeClr val="bg1"/>
                  </a:solidFill>
                  <a:latin typeface="Fira Sans" panose="020B0503050000020004" pitchFamily="34" charset="0"/>
                </a:endParaRPr>
              </a:p>
            </p:txBody>
          </p:sp>
          <p:sp>
            <p:nvSpPr>
              <p:cNvPr id="80" name="Freeform 26">
                <a:extLst>
                  <a:ext uri="{FF2B5EF4-FFF2-40B4-BE49-F238E27FC236}">
                    <a16:creationId xmlns:a16="http://schemas.microsoft.com/office/drawing/2014/main" id="{705B5173-438E-51DB-BE5E-586ECF7DFEA7}"/>
                  </a:ext>
                </a:extLst>
              </p:cNvPr>
              <p:cNvSpPr/>
              <p:nvPr/>
            </p:nvSpPr>
            <p:spPr>
              <a:xfrm>
                <a:off x="0" y="4732918"/>
                <a:ext cx="8603207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8603207" h="12700">
                    <a:moveTo>
                      <a:pt x="0" y="0"/>
                    </a:moveTo>
                    <a:lnTo>
                      <a:pt x="8603207" y="0"/>
                    </a:lnTo>
                    <a:lnTo>
                      <a:pt x="8603207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grpFill/>
            </p:spPr>
            <p:txBody>
              <a:bodyPr/>
              <a:lstStyle/>
              <a:p>
                <a:endParaRPr lang="pt-BR" sz="2800">
                  <a:solidFill>
                    <a:schemeClr val="bg1"/>
                  </a:solidFill>
                  <a:latin typeface="Fira Sans" panose="020B0503050000020004" pitchFamily="34" charset="0"/>
                </a:endParaRPr>
              </a:p>
            </p:txBody>
          </p:sp>
          <p:sp>
            <p:nvSpPr>
              <p:cNvPr id="81" name="Freeform 27">
                <a:extLst>
                  <a:ext uri="{FF2B5EF4-FFF2-40B4-BE49-F238E27FC236}">
                    <a16:creationId xmlns:a16="http://schemas.microsoft.com/office/drawing/2014/main" id="{632C2913-E394-45A5-EEB5-6E69E84451D7}"/>
                  </a:ext>
                </a:extLst>
              </p:cNvPr>
              <p:cNvSpPr/>
              <p:nvPr/>
            </p:nvSpPr>
            <p:spPr>
              <a:xfrm>
                <a:off x="0" y="6312675"/>
                <a:ext cx="8603207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8603207" h="12700">
                    <a:moveTo>
                      <a:pt x="0" y="0"/>
                    </a:moveTo>
                    <a:lnTo>
                      <a:pt x="8603207" y="0"/>
                    </a:lnTo>
                    <a:lnTo>
                      <a:pt x="8603207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grpFill/>
            </p:spPr>
            <p:txBody>
              <a:bodyPr/>
              <a:lstStyle/>
              <a:p>
                <a:endParaRPr lang="pt-BR" sz="2800">
                  <a:solidFill>
                    <a:schemeClr val="bg1"/>
                  </a:solidFill>
                  <a:latin typeface="Fira Sans" panose="020B0503050000020004" pitchFamily="34" charset="0"/>
                </a:endParaRPr>
              </a:p>
            </p:txBody>
          </p:sp>
          <p:sp>
            <p:nvSpPr>
              <p:cNvPr id="82" name="Freeform 28">
                <a:extLst>
                  <a:ext uri="{FF2B5EF4-FFF2-40B4-BE49-F238E27FC236}">
                    <a16:creationId xmlns:a16="http://schemas.microsoft.com/office/drawing/2014/main" id="{7B49CC27-14A7-0625-250C-7A9AF83A049B}"/>
                  </a:ext>
                </a:extLst>
              </p:cNvPr>
              <p:cNvSpPr/>
              <p:nvPr/>
            </p:nvSpPr>
            <p:spPr>
              <a:xfrm>
                <a:off x="0" y="7892431"/>
                <a:ext cx="8603207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8603207" h="12700">
                    <a:moveTo>
                      <a:pt x="0" y="0"/>
                    </a:moveTo>
                    <a:lnTo>
                      <a:pt x="8603207" y="0"/>
                    </a:lnTo>
                    <a:lnTo>
                      <a:pt x="8603207" y="12700"/>
                    </a:lnTo>
                    <a:lnTo>
                      <a:pt x="0" y="12700"/>
                    </a:lnTo>
                    <a:close/>
                  </a:path>
                </a:pathLst>
              </a:custGeom>
              <a:grpFill/>
            </p:spPr>
            <p:txBody>
              <a:bodyPr/>
              <a:lstStyle/>
              <a:p>
                <a:endParaRPr lang="pt-BR" sz="2800">
                  <a:solidFill>
                    <a:schemeClr val="bg1"/>
                  </a:solidFill>
                  <a:latin typeface="Fira Sans" panose="020B0503050000020004" pitchFamily="34" charset="0"/>
                </a:endParaRPr>
              </a:p>
            </p:txBody>
          </p:sp>
        </p:grpSp>
        <p:sp>
          <p:nvSpPr>
            <p:cNvPr id="65" name="TextBox 29">
              <a:extLst>
                <a:ext uri="{FF2B5EF4-FFF2-40B4-BE49-F238E27FC236}">
                  <a16:creationId xmlns:a16="http://schemas.microsoft.com/office/drawing/2014/main" id="{FA8B7136-9CF2-C8D5-2B3E-28D36D90DA60}"/>
                </a:ext>
              </a:extLst>
            </p:cNvPr>
            <p:cNvSpPr txBox="1"/>
            <p:nvPr/>
          </p:nvSpPr>
          <p:spPr>
            <a:xfrm>
              <a:off x="0" y="-38100"/>
              <a:ext cx="277469" cy="358106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r"/>
              <a:r>
                <a:rPr lang="en-US" sz="2800">
                  <a:solidFill>
                    <a:schemeClr val="bg1"/>
                  </a:solidFill>
                  <a:latin typeface="Fira Sans" panose="020B0503050000020004" pitchFamily="34" charset="0"/>
                </a:rPr>
                <a:t>50 </a:t>
              </a:r>
            </a:p>
          </p:txBody>
        </p:sp>
        <p:sp>
          <p:nvSpPr>
            <p:cNvPr id="66" name="TextBox 30">
              <a:extLst>
                <a:ext uri="{FF2B5EF4-FFF2-40B4-BE49-F238E27FC236}">
                  <a16:creationId xmlns:a16="http://schemas.microsoft.com/office/drawing/2014/main" id="{00A38C05-F939-B0BF-FD80-C4ADA9808280}"/>
                </a:ext>
              </a:extLst>
            </p:cNvPr>
            <p:cNvSpPr txBox="1"/>
            <p:nvPr/>
          </p:nvSpPr>
          <p:spPr>
            <a:xfrm>
              <a:off x="0" y="1118102"/>
              <a:ext cx="277469" cy="358106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r"/>
              <a:r>
                <a:rPr lang="en-US" sz="2800">
                  <a:solidFill>
                    <a:schemeClr val="bg1"/>
                  </a:solidFill>
                  <a:latin typeface="Fira Sans" panose="020B0503050000020004" pitchFamily="34" charset="0"/>
                </a:rPr>
                <a:t>40 </a:t>
              </a:r>
            </a:p>
          </p:txBody>
        </p:sp>
        <p:sp>
          <p:nvSpPr>
            <p:cNvPr id="67" name="TextBox 31">
              <a:extLst>
                <a:ext uri="{FF2B5EF4-FFF2-40B4-BE49-F238E27FC236}">
                  <a16:creationId xmlns:a16="http://schemas.microsoft.com/office/drawing/2014/main" id="{1EBC2EEB-BA23-537A-9A77-4944FD96D6F2}"/>
                </a:ext>
              </a:extLst>
            </p:cNvPr>
            <p:cNvSpPr txBox="1"/>
            <p:nvPr/>
          </p:nvSpPr>
          <p:spPr>
            <a:xfrm>
              <a:off x="0" y="2274304"/>
              <a:ext cx="277469" cy="358106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r"/>
              <a:r>
                <a:rPr lang="en-US" sz="2800">
                  <a:solidFill>
                    <a:schemeClr val="bg1"/>
                  </a:solidFill>
                  <a:latin typeface="Fira Sans" panose="020B0503050000020004" pitchFamily="34" charset="0"/>
                </a:rPr>
                <a:t>30 </a:t>
              </a:r>
            </a:p>
          </p:txBody>
        </p:sp>
        <p:sp>
          <p:nvSpPr>
            <p:cNvPr id="68" name="TextBox 32">
              <a:extLst>
                <a:ext uri="{FF2B5EF4-FFF2-40B4-BE49-F238E27FC236}">
                  <a16:creationId xmlns:a16="http://schemas.microsoft.com/office/drawing/2014/main" id="{4E1FC7CE-DE10-1990-B459-E99ECCF86384}"/>
                </a:ext>
              </a:extLst>
            </p:cNvPr>
            <p:cNvSpPr txBox="1"/>
            <p:nvPr/>
          </p:nvSpPr>
          <p:spPr>
            <a:xfrm>
              <a:off x="0" y="3430507"/>
              <a:ext cx="277469" cy="358106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r"/>
              <a:r>
                <a:rPr lang="en-US" sz="2800">
                  <a:solidFill>
                    <a:schemeClr val="bg1"/>
                  </a:solidFill>
                  <a:latin typeface="Fira Sans" panose="020B0503050000020004" pitchFamily="34" charset="0"/>
                </a:rPr>
                <a:t>20 </a:t>
              </a:r>
            </a:p>
          </p:txBody>
        </p:sp>
        <p:sp>
          <p:nvSpPr>
            <p:cNvPr id="69" name="TextBox 33">
              <a:extLst>
                <a:ext uri="{FF2B5EF4-FFF2-40B4-BE49-F238E27FC236}">
                  <a16:creationId xmlns:a16="http://schemas.microsoft.com/office/drawing/2014/main" id="{D41FCBF6-57DC-B86B-C950-A7C4CC46225C}"/>
                </a:ext>
              </a:extLst>
            </p:cNvPr>
            <p:cNvSpPr txBox="1"/>
            <p:nvPr/>
          </p:nvSpPr>
          <p:spPr>
            <a:xfrm>
              <a:off x="0" y="4586709"/>
              <a:ext cx="277469" cy="358106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r"/>
              <a:r>
                <a:rPr lang="en-US" sz="2800">
                  <a:solidFill>
                    <a:schemeClr val="bg1"/>
                  </a:solidFill>
                  <a:latin typeface="Fira Sans" panose="020B0503050000020004" pitchFamily="34" charset="0"/>
                </a:rPr>
                <a:t>10 </a:t>
              </a:r>
            </a:p>
          </p:txBody>
        </p:sp>
        <p:sp>
          <p:nvSpPr>
            <p:cNvPr id="70" name="TextBox 34">
              <a:extLst>
                <a:ext uri="{FF2B5EF4-FFF2-40B4-BE49-F238E27FC236}">
                  <a16:creationId xmlns:a16="http://schemas.microsoft.com/office/drawing/2014/main" id="{C9FBFFDE-3E5F-551E-9796-3449860D3133}"/>
                </a:ext>
              </a:extLst>
            </p:cNvPr>
            <p:cNvSpPr txBox="1"/>
            <p:nvPr/>
          </p:nvSpPr>
          <p:spPr>
            <a:xfrm>
              <a:off x="110959" y="5742911"/>
              <a:ext cx="166510" cy="358106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r"/>
              <a:r>
                <a:rPr lang="en-US" sz="2800">
                  <a:solidFill>
                    <a:schemeClr val="bg1"/>
                  </a:solidFill>
                  <a:latin typeface="Fira Sans" panose="020B0503050000020004" pitchFamily="34" charset="0"/>
                </a:rPr>
                <a:t>0 </a:t>
              </a:r>
            </a:p>
          </p:txBody>
        </p:sp>
        <p:grpSp>
          <p:nvGrpSpPr>
            <p:cNvPr id="71" name="Group 35">
              <a:extLst>
                <a:ext uri="{FF2B5EF4-FFF2-40B4-BE49-F238E27FC236}">
                  <a16:creationId xmlns:a16="http://schemas.microsoft.com/office/drawing/2014/main" id="{0395B559-35CF-8341-C48F-E359B8B20B5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77235" y="114824"/>
              <a:ext cx="6296571" cy="5785659"/>
              <a:chOff x="0" y="-6350"/>
              <a:chExt cx="8603207" cy="7905131"/>
            </a:xfrm>
            <a:grpFill/>
          </p:grpSpPr>
          <p:sp>
            <p:nvSpPr>
              <p:cNvPr id="72" name="Freeform 36">
                <a:extLst>
                  <a:ext uri="{FF2B5EF4-FFF2-40B4-BE49-F238E27FC236}">
                    <a16:creationId xmlns:a16="http://schemas.microsoft.com/office/drawing/2014/main" id="{58A44F57-A252-EF59-0536-ED7C981D5DFD}"/>
                  </a:ext>
                </a:extLst>
              </p:cNvPr>
              <p:cNvSpPr/>
              <p:nvPr/>
            </p:nvSpPr>
            <p:spPr>
              <a:xfrm>
                <a:off x="0" y="5522797"/>
                <a:ext cx="946353" cy="2375984"/>
              </a:xfrm>
              <a:custGeom>
                <a:avLst/>
                <a:gdLst/>
                <a:ahLst/>
                <a:cxnLst/>
                <a:rect l="l" t="t" r="r" b="b"/>
                <a:pathLst>
                  <a:path w="946353" h="2375984">
                    <a:moveTo>
                      <a:pt x="0" y="2375984"/>
                    </a:moveTo>
                    <a:lnTo>
                      <a:pt x="0" y="75708"/>
                    </a:lnTo>
                    <a:cubicBezTo>
                      <a:pt x="0" y="33895"/>
                      <a:pt x="33896" y="0"/>
                      <a:pt x="75708" y="0"/>
                    </a:cubicBezTo>
                    <a:lnTo>
                      <a:pt x="870645" y="0"/>
                    </a:lnTo>
                    <a:cubicBezTo>
                      <a:pt x="912457" y="0"/>
                      <a:pt x="946353" y="33895"/>
                      <a:pt x="946353" y="75708"/>
                    </a:cubicBezTo>
                    <a:lnTo>
                      <a:pt x="946353" y="2375984"/>
                    </a:lnTo>
                    <a:close/>
                  </a:path>
                </a:pathLst>
              </a:custGeom>
              <a:grpFill/>
            </p:spPr>
            <p:txBody>
              <a:bodyPr/>
              <a:lstStyle/>
              <a:p>
                <a:endParaRPr lang="pt-BR" sz="2800">
                  <a:solidFill>
                    <a:schemeClr val="bg1"/>
                  </a:solidFill>
                  <a:latin typeface="Fira Sans" panose="020B0503050000020004" pitchFamily="34" charset="0"/>
                </a:endParaRPr>
              </a:p>
            </p:txBody>
          </p:sp>
          <p:sp>
            <p:nvSpPr>
              <p:cNvPr id="73" name="Freeform 37">
                <a:extLst>
                  <a:ext uri="{FF2B5EF4-FFF2-40B4-BE49-F238E27FC236}">
                    <a16:creationId xmlns:a16="http://schemas.microsoft.com/office/drawing/2014/main" id="{80658700-9734-72FC-4B85-C40F403F4E62}"/>
                  </a:ext>
                </a:extLst>
              </p:cNvPr>
              <p:cNvSpPr/>
              <p:nvPr/>
            </p:nvSpPr>
            <p:spPr>
              <a:xfrm>
                <a:off x="1914214" y="2363284"/>
                <a:ext cx="946353" cy="5535496"/>
              </a:xfrm>
              <a:custGeom>
                <a:avLst/>
                <a:gdLst/>
                <a:ahLst/>
                <a:cxnLst/>
                <a:rect l="l" t="t" r="r" b="b"/>
                <a:pathLst>
                  <a:path w="946353" h="5535496">
                    <a:moveTo>
                      <a:pt x="0" y="5535497"/>
                    </a:moveTo>
                    <a:lnTo>
                      <a:pt x="0" y="75708"/>
                    </a:lnTo>
                    <a:cubicBezTo>
                      <a:pt x="0" y="33896"/>
                      <a:pt x="33895" y="0"/>
                      <a:pt x="75708" y="0"/>
                    </a:cubicBezTo>
                    <a:lnTo>
                      <a:pt x="870644" y="0"/>
                    </a:lnTo>
                    <a:cubicBezTo>
                      <a:pt x="912456" y="0"/>
                      <a:pt x="946352" y="33896"/>
                      <a:pt x="946352" y="75708"/>
                    </a:cubicBezTo>
                    <a:lnTo>
                      <a:pt x="946352" y="5535497"/>
                    </a:lnTo>
                    <a:close/>
                  </a:path>
                </a:pathLst>
              </a:custGeom>
              <a:grpFill/>
            </p:spPr>
            <p:txBody>
              <a:bodyPr/>
              <a:lstStyle/>
              <a:p>
                <a:endParaRPr lang="pt-BR" sz="2800">
                  <a:solidFill>
                    <a:schemeClr val="bg1"/>
                  </a:solidFill>
                  <a:latin typeface="Fira Sans" panose="020B0503050000020004" pitchFamily="34" charset="0"/>
                </a:endParaRPr>
              </a:p>
            </p:txBody>
          </p:sp>
          <p:sp>
            <p:nvSpPr>
              <p:cNvPr id="74" name="Freeform 38">
                <a:extLst>
                  <a:ext uri="{FF2B5EF4-FFF2-40B4-BE49-F238E27FC236}">
                    <a16:creationId xmlns:a16="http://schemas.microsoft.com/office/drawing/2014/main" id="{03846C86-6CD5-5CF7-D46C-FDB63C2FB0DE}"/>
                  </a:ext>
                </a:extLst>
              </p:cNvPr>
              <p:cNvSpPr/>
              <p:nvPr/>
            </p:nvSpPr>
            <p:spPr>
              <a:xfrm>
                <a:off x="3828427" y="3153162"/>
                <a:ext cx="946353" cy="4745618"/>
              </a:xfrm>
              <a:custGeom>
                <a:avLst/>
                <a:gdLst/>
                <a:ahLst/>
                <a:cxnLst/>
                <a:rect l="l" t="t" r="r" b="b"/>
                <a:pathLst>
                  <a:path w="946353" h="4745618">
                    <a:moveTo>
                      <a:pt x="0" y="4745619"/>
                    </a:moveTo>
                    <a:lnTo>
                      <a:pt x="0" y="75709"/>
                    </a:lnTo>
                    <a:cubicBezTo>
                      <a:pt x="0" y="33896"/>
                      <a:pt x="33896" y="0"/>
                      <a:pt x="75708" y="0"/>
                    </a:cubicBezTo>
                    <a:lnTo>
                      <a:pt x="870645" y="0"/>
                    </a:lnTo>
                    <a:cubicBezTo>
                      <a:pt x="912457" y="0"/>
                      <a:pt x="946353" y="33896"/>
                      <a:pt x="946353" y="75709"/>
                    </a:cubicBezTo>
                    <a:lnTo>
                      <a:pt x="946353" y="4745619"/>
                    </a:lnTo>
                    <a:close/>
                  </a:path>
                </a:pathLst>
              </a:custGeom>
              <a:grpFill/>
            </p:spPr>
            <p:txBody>
              <a:bodyPr/>
              <a:lstStyle/>
              <a:p>
                <a:endParaRPr lang="pt-BR" sz="2800" dirty="0">
                  <a:solidFill>
                    <a:schemeClr val="bg1"/>
                  </a:solidFill>
                  <a:latin typeface="Fira Sans" panose="020B0503050000020004" pitchFamily="34" charset="0"/>
                </a:endParaRPr>
              </a:p>
            </p:txBody>
          </p:sp>
          <p:sp>
            <p:nvSpPr>
              <p:cNvPr id="75" name="Freeform 39">
                <a:extLst>
                  <a:ext uri="{FF2B5EF4-FFF2-40B4-BE49-F238E27FC236}">
                    <a16:creationId xmlns:a16="http://schemas.microsoft.com/office/drawing/2014/main" id="{22E6C815-55D2-18C7-F76F-FA976EC82B98}"/>
                  </a:ext>
                </a:extLst>
              </p:cNvPr>
              <p:cNvSpPr/>
              <p:nvPr/>
            </p:nvSpPr>
            <p:spPr>
              <a:xfrm>
                <a:off x="5742641" y="1573406"/>
                <a:ext cx="946353" cy="6325374"/>
              </a:xfrm>
              <a:custGeom>
                <a:avLst/>
                <a:gdLst/>
                <a:ahLst/>
                <a:cxnLst/>
                <a:rect l="l" t="t" r="r" b="b"/>
                <a:pathLst>
                  <a:path w="946353" h="6325374">
                    <a:moveTo>
                      <a:pt x="0" y="6325375"/>
                    </a:moveTo>
                    <a:lnTo>
                      <a:pt x="0" y="75708"/>
                    </a:lnTo>
                    <a:cubicBezTo>
                      <a:pt x="0" y="33896"/>
                      <a:pt x="33895" y="0"/>
                      <a:pt x="75708" y="0"/>
                    </a:cubicBezTo>
                    <a:lnTo>
                      <a:pt x="870644" y="0"/>
                    </a:lnTo>
                    <a:cubicBezTo>
                      <a:pt x="912457" y="0"/>
                      <a:pt x="946352" y="33896"/>
                      <a:pt x="946352" y="75708"/>
                    </a:cubicBezTo>
                    <a:lnTo>
                      <a:pt x="946352" y="6325375"/>
                    </a:lnTo>
                    <a:close/>
                  </a:path>
                </a:pathLst>
              </a:custGeom>
              <a:grpFill/>
            </p:spPr>
            <p:txBody>
              <a:bodyPr/>
              <a:lstStyle/>
              <a:p>
                <a:endParaRPr lang="pt-BR" sz="2800" dirty="0">
                  <a:solidFill>
                    <a:schemeClr val="bg1"/>
                  </a:solidFill>
                  <a:latin typeface="Fira Sans" panose="020B0503050000020004" pitchFamily="34" charset="0"/>
                </a:endParaRPr>
              </a:p>
            </p:txBody>
          </p:sp>
          <p:sp>
            <p:nvSpPr>
              <p:cNvPr id="76" name="Freeform 40">
                <a:extLst>
                  <a:ext uri="{FF2B5EF4-FFF2-40B4-BE49-F238E27FC236}">
                    <a16:creationId xmlns:a16="http://schemas.microsoft.com/office/drawing/2014/main" id="{61B59B21-B574-A987-90F5-9AB59E4D3A5F}"/>
                  </a:ext>
                </a:extLst>
              </p:cNvPr>
              <p:cNvSpPr/>
              <p:nvPr/>
            </p:nvSpPr>
            <p:spPr>
              <a:xfrm>
                <a:off x="7656854" y="-6350"/>
                <a:ext cx="946352" cy="7905131"/>
              </a:xfrm>
              <a:custGeom>
                <a:avLst/>
                <a:gdLst/>
                <a:ahLst/>
                <a:cxnLst/>
                <a:rect l="l" t="t" r="r" b="b"/>
                <a:pathLst>
                  <a:path w="946352" h="7905131">
                    <a:moveTo>
                      <a:pt x="0" y="7905131"/>
                    </a:moveTo>
                    <a:lnTo>
                      <a:pt x="0" y="75708"/>
                    </a:lnTo>
                    <a:cubicBezTo>
                      <a:pt x="0" y="33896"/>
                      <a:pt x="33896" y="0"/>
                      <a:pt x="75708" y="0"/>
                    </a:cubicBezTo>
                    <a:lnTo>
                      <a:pt x="870645" y="0"/>
                    </a:lnTo>
                    <a:cubicBezTo>
                      <a:pt x="912457" y="0"/>
                      <a:pt x="946353" y="33896"/>
                      <a:pt x="946353" y="75708"/>
                    </a:cubicBezTo>
                    <a:lnTo>
                      <a:pt x="946353" y="7905131"/>
                    </a:lnTo>
                    <a:close/>
                  </a:path>
                </a:pathLst>
              </a:custGeom>
              <a:grpFill/>
            </p:spPr>
            <p:txBody>
              <a:bodyPr/>
              <a:lstStyle/>
              <a:p>
                <a:endParaRPr lang="pt-BR" sz="2800">
                  <a:solidFill>
                    <a:schemeClr val="bg1"/>
                  </a:solidFill>
                  <a:latin typeface="Fira Sans" panose="020B0503050000020004" pitchFamily="34" charset="0"/>
                </a:endParaRPr>
              </a:p>
            </p:txBody>
          </p:sp>
        </p:grpSp>
      </p:grpSp>
      <p:sp>
        <p:nvSpPr>
          <p:cNvPr id="83" name="TextBox 7">
            <a:extLst>
              <a:ext uri="{FF2B5EF4-FFF2-40B4-BE49-F238E27FC236}">
                <a16:creationId xmlns:a16="http://schemas.microsoft.com/office/drawing/2014/main" id="{0F3009DB-9DBE-9CBD-664A-26DAD5F1682A}"/>
              </a:ext>
            </a:extLst>
          </p:cNvPr>
          <p:cNvSpPr txBox="1"/>
          <p:nvPr/>
        </p:nvSpPr>
        <p:spPr>
          <a:xfrm>
            <a:off x="16361006" y="21827901"/>
            <a:ext cx="11121778" cy="5386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n-US" sz="3500" b="1" spc="380" dirty="0">
                <a:solidFill>
                  <a:srgbClr val="4D5F81"/>
                </a:solidFill>
                <a:latin typeface="Fira Sans" panose="020B0503050000020004" pitchFamily="34" charset="0"/>
              </a:rPr>
              <a:t>RESULTADOS</a:t>
            </a:r>
          </a:p>
        </p:txBody>
      </p:sp>
      <p:sp>
        <p:nvSpPr>
          <p:cNvPr id="84" name="TextBox 7">
            <a:extLst>
              <a:ext uri="{FF2B5EF4-FFF2-40B4-BE49-F238E27FC236}">
                <a16:creationId xmlns:a16="http://schemas.microsoft.com/office/drawing/2014/main" id="{5FA8C434-58F3-A6B7-C237-414DD5891F38}"/>
              </a:ext>
            </a:extLst>
          </p:cNvPr>
          <p:cNvSpPr txBox="1"/>
          <p:nvPr/>
        </p:nvSpPr>
        <p:spPr>
          <a:xfrm>
            <a:off x="16361006" y="32802649"/>
            <a:ext cx="11121778" cy="5386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n-US" sz="3500" b="1" spc="380" dirty="0">
                <a:solidFill>
                  <a:srgbClr val="4D5F81"/>
                </a:solidFill>
                <a:latin typeface="Fira Sans" panose="020B0503050000020004" pitchFamily="34" charset="0"/>
              </a:rPr>
              <a:t>DISCUSSÃO</a:t>
            </a:r>
          </a:p>
        </p:txBody>
      </p:sp>
      <p:cxnSp>
        <p:nvCxnSpPr>
          <p:cNvPr id="85" name="Conector Reto 49">
            <a:extLst>
              <a:ext uri="{FF2B5EF4-FFF2-40B4-BE49-F238E27FC236}">
                <a16:creationId xmlns:a16="http://schemas.microsoft.com/office/drawing/2014/main" id="{40CFEAFE-7391-AE64-30D9-7CF2879CA0A9}"/>
              </a:ext>
            </a:extLst>
          </p:cNvPr>
          <p:cNvCxnSpPr/>
          <p:nvPr/>
        </p:nvCxnSpPr>
        <p:spPr>
          <a:xfrm>
            <a:off x="15756040" y="20963646"/>
            <a:ext cx="12762509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to 50">
            <a:extLst>
              <a:ext uri="{FF2B5EF4-FFF2-40B4-BE49-F238E27FC236}">
                <a16:creationId xmlns:a16="http://schemas.microsoft.com/office/drawing/2014/main" id="{9E928DB4-956F-A8F7-94AE-77759EDABD55}"/>
              </a:ext>
            </a:extLst>
          </p:cNvPr>
          <p:cNvCxnSpPr/>
          <p:nvPr/>
        </p:nvCxnSpPr>
        <p:spPr>
          <a:xfrm>
            <a:off x="15756040" y="31873758"/>
            <a:ext cx="12762509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feld 1">
            <a:extLst>
              <a:ext uri="{FF2B5EF4-FFF2-40B4-BE49-F238E27FC236}">
                <a16:creationId xmlns:a16="http://schemas.microsoft.com/office/drawing/2014/main" id="{3E8A60EF-462D-1EF2-5F4D-5B1A60211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7194" y="8402945"/>
            <a:ext cx="11907087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1697038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1697038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1697038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1697038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pt-BR" sz="2500" b="1" dirty="0">
                <a:latin typeface="Fira Sans" panose="020B0503050000020004" pitchFamily="34" charset="0"/>
              </a:rPr>
              <a:t>Table 1.</a:t>
            </a:r>
            <a:r>
              <a:rPr lang="de-DE" altLang="pt-BR" sz="2500" dirty="0">
                <a:latin typeface="Fira Sans" panose="020B0503050000020004" pitchFamily="34" charset="0"/>
              </a:rPr>
              <a:t> xxxxxxxxxxx</a:t>
            </a:r>
          </a:p>
        </p:txBody>
      </p:sp>
      <p:sp>
        <p:nvSpPr>
          <p:cNvPr id="91" name="Textfeld 1">
            <a:extLst>
              <a:ext uri="{FF2B5EF4-FFF2-40B4-BE49-F238E27FC236}">
                <a16:creationId xmlns:a16="http://schemas.microsoft.com/office/drawing/2014/main" id="{05639CAE-8E5E-9930-B8BC-0A217E2F1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29621" y="8943247"/>
            <a:ext cx="11907087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1697038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1697038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1697038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1697038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pt-BR" sz="2500" b="1" dirty="0">
                <a:latin typeface="Fira Sans" panose="020B0503050000020004" pitchFamily="34" charset="0"/>
              </a:rPr>
              <a:t>Imagens </a:t>
            </a:r>
            <a:r>
              <a:rPr lang="de-DE" altLang="pt-BR" sz="2500" dirty="0">
                <a:latin typeface="Fira Sans" panose="020B0503050000020004" pitchFamily="34" charset="0"/>
              </a:rPr>
              <a:t>xxxxxxxxxxx</a:t>
            </a:r>
          </a:p>
        </p:txBody>
      </p:sp>
      <p:sp>
        <p:nvSpPr>
          <p:cNvPr id="92" name="Textfeld 1">
            <a:extLst>
              <a:ext uri="{FF2B5EF4-FFF2-40B4-BE49-F238E27FC236}">
                <a16:creationId xmlns:a16="http://schemas.microsoft.com/office/drawing/2014/main" id="{7C6EB6D4-FAF8-A16A-51A5-68560CF1A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020" y="36722058"/>
            <a:ext cx="11907087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1697038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1697038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1697038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1697038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pt-BR" sz="2500" b="1" dirty="0">
                <a:latin typeface="Fira Sans" panose="020B0503050000020004" pitchFamily="34" charset="0"/>
              </a:rPr>
              <a:t>Imagens .</a:t>
            </a:r>
            <a:r>
              <a:rPr lang="de-DE" altLang="pt-BR" sz="2500" dirty="0">
                <a:latin typeface="Fira Sans" panose="020B0503050000020004" pitchFamily="34" charset="0"/>
              </a:rPr>
              <a:t> xxxxxxxxxxx</a:t>
            </a: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4939B1AF-DC37-1470-2199-6D50424B9B20}"/>
              </a:ext>
            </a:extLst>
          </p:cNvPr>
          <p:cNvSpPr/>
          <p:nvPr/>
        </p:nvSpPr>
        <p:spPr>
          <a:xfrm>
            <a:off x="0" y="345810"/>
            <a:ext cx="29932461" cy="906071"/>
          </a:xfrm>
          <a:prstGeom prst="rect">
            <a:avLst/>
          </a:prstGeom>
          <a:solidFill>
            <a:srgbClr val="03738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3" name="CaixaDeTexto 92">
            <a:extLst>
              <a:ext uri="{FF2B5EF4-FFF2-40B4-BE49-F238E27FC236}">
                <a16:creationId xmlns:a16="http://schemas.microsoft.com/office/drawing/2014/main" id="{DF3C941A-09C5-7A9F-1B27-5805C2866D2E}"/>
              </a:ext>
            </a:extLst>
          </p:cNvPr>
          <p:cNvSpPr txBox="1"/>
          <p:nvPr/>
        </p:nvSpPr>
        <p:spPr>
          <a:xfrm>
            <a:off x="52535" y="5092220"/>
            <a:ext cx="298799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cs typeface="Times New Roman" panose="02020603050405020304" pitchFamily="18" charset="0"/>
              </a:rPr>
              <a:t>TÍTULO COMPLETO DO RESUMO</a:t>
            </a:r>
          </a:p>
        </p:txBody>
      </p:sp>
      <p:sp>
        <p:nvSpPr>
          <p:cNvPr id="94" name="Retângulo 93">
            <a:extLst>
              <a:ext uri="{FF2B5EF4-FFF2-40B4-BE49-F238E27FC236}">
                <a16:creationId xmlns:a16="http://schemas.microsoft.com/office/drawing/2014/main" id="{63AF7CAF-BF5C-ABCF-0EA0-FF7D487B33C0}"/>
              </a:ext>
            </a:extLst>
          </p:cNvPr>
          <p:cNvSpPr/>
          <p:nvPr/>
        </p:nvSpPr>
        <p:spPr>
          <a:xfrm>
            <a:off x="-69079" y="6429039"/>
            <a:ext cx="2987992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dirty="0">
                <a:cs typeface="Times New Roman" panose="02020603050405020304" pitchFamily="18" charset="0"/>
              </a:rPr>
              <a:t>Autores: </a:t>
            </a:r>
            <a:r>
              <a:rPr lang="pt-BR" sz="4000" u="sng" dirty="0">
                <a:cs typeface="Times New Roman" panose="02020603050405020304" pitchFamily="18" charset="0"/>
              </a:rPr>
              <a:t>Maria dos Anzóis Pereira</a:t>
            </a:r>
            <a:r>
              <a:rPr lang="pt-BR" sz="4000" dirty="0">
                <a:cs typeface="Times New Roman" panose="02020603050405020304" pitchFamily="18" charset="0"/>
              </a:rPr>
              <a:t>, Francisco Silva, Magali Pinheiro, Fátima de Sousa</a:t>
            </a:r>
          </a:p>
          <a:p>
            <a:pPr algn="ctr"/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FA4BD4F-DE0B-68C0-4A32-1AFAFFDE83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0049" y="1500668"/>
            <a:ext cx="13699826" cy="3068190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182CDE20-5B61-DF55-A014-AEB5E94A4D85}"/>
              </a:ext>
            </a:extLst>
          </p:cNvPr>
          <p:cNvSpPr/>
          <p:nvPr/>
        </p:nvSpPr>
        <p:spPr>
          <a:xfrm>
            <a:off x="0" y="41311268"/>
            <a:ext cx="29932461" cy="906071"/>
          </a:xfrm>
          <a:prstGeom prst="rect">
            <a:avLst/>
          </a:prstGeom>
          <a:solidFill>
            <a:srgbClr val="03738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67458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1002</Words>
  <Application>Microsoft Office PowerPoint</Application>
  <PresentationFormat>Personalizar</PresentationFormat>
  <Paragraphs>118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Fira Sans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20</cp:revision>
  <dcterms:modified xsi:type="dcterms:W3CDTF">2024-10-04T17:42:59Z</dcterms:modified>
</cp:coreProperties>
</file>